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7809876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№137</a:t>
                      </a:r>
                      <a:endParaRPr lang="ru-RU" altLang="x-none" sz="1600" b="1" i="1" baseline="0"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6</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17 мамырға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 ауасының  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50741651"/>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1124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390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2215991"/>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18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17 </a:t>
            </a:r>
            <a:r>
              <a:rPr lang="ru-RU" altLang="ru-RU" sz="1200" b="1" dirty="0" err="1">
                <a:latin typeface="Times New Roman" pitchFamily="18" charset="0"/>
                <a:cs typeface="Times New Roman" pitchFamily="18" charset="0"/>
              </a:rPr>
              <a:t>мамырда</a:t>
            </a:r>
            <a:r>
              <a:rPr lang="kk-KZ" altLang="ru-RU" sz="1200" b="1" dirty="0">
                <a:latin typeface="Times New Roman" pitchFamily="18" charset="0"/>
                <a:cs typeface="Times New Roman" pitchFamily="18" charset="0"/>
              </a:rPr>
              <a:t>н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18 мамырға дейін</a:t>
            </a:r>
            <a:r>
              <a:rPr lang="en-US" altLang="ru-RU" sz="1200" dirty="0">
                <a:solidFill>
                  <a:srgbClr val="000000"/>
                </a:solidFill>
                <a:latin typeface="Times New Roman" pitchFamily="18" charset="0"/>
                <a:cs typeface="Times New Roman" pitchFamily="18" charset="0"/>
              </a:rPr>
              <a:t> </a:t>
            </a:r>
            <a:endParaRPr lang="kk-KZ" altLang="ru-RU" sz="1200" dirty="0">
              <a:solidFill>
                <a:srgbClr val="000000"/>
              </a:solidFill>
              <a:latin typeface="Times New Roman" pitchFamily="18" charset="0"/>
              <a:cs typeface="Times New Roman" pitchFamily="18" charset="0"/>
            </a:endParaRPr>
          </a:p>
          <a:p>
            <a:pPr algn="ct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sym typeface="+mn-ea"/>
            </a:endParaRPr>
          </a:p>
          <a:p>
            <a:pPr indent="361950"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a:t>
            </a:r>
            <a:r>
              <a:rPr lang="uz-Cyrl-UZ"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Солтүстік-шығыстан жел соғады, күші 8-13, екпіні 15-20 м/с. Ауа температурасы түнде 16-18, күндіз                   34-36 градус жылы.</a:t>
            </a:r>
            <a:endParaRPr lang="ru-RU" sz="1100" dirty="0">
              <a:latin typeface="Times New Roman" pitchFamily="18" charset="0"/>
              <a:cs typeface="Times New Roman" pitchFamily="18" charset="0"/>
            </a:endParaRPr>
          </a:p>
          <a:p>
            <a:pPr algn="just"/>
            <a:endParaRPr lang="kk-KZ" sz="1100" dirty="0">
              <a:latin typeface="Times New Roman" pitchFamily="18" charset="0"/>
              <a:cs typeface="Times New Roman" pitchFamily="18" charset="0"/>
            </a:endParaRPr>
          </a:p>
          <a:p>
            <a:pPr indent="182563" algn="ctr"/>
            <a:r>
              <a:rPr lang="kk-KZ" altLang="ru-RU" sz="1200" b="1" dirty="0">
                <a:latin typeface="Times New Roman" pitchFamily="18" charset="0"/>
                <a:cs typeface="Times New Roman" pitchFamily="18" charset="0"/>
              </a:rPr>
              <a:t>Түнде 19</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мамырға ауа-райы болжамы</a:t>
            </a:r>
            <a:endParaRPr 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18</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мамырдан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19</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мамырға дейін</a:t>
            </a:r>
          </a:p>
          <a:p>
            <a:pPr indent="182563" algn="ctr"/>
            <a:endParaRPr lang="en-US" altLang="ru-RU" sz="1200" b="1" dirty="0">
              <a:latin typeface="Times New Roman" pitchFamily="18" charset="0"/>
              <a:cs typeface="Times New Roman" pitchFamily="18" charset="0"/>
            </a:endParaRPr>
          </a:p>
          <a:p>
            <a:pPr lvl="0" indent="361950" algn="just"/>
            <a:r>
              <a:rPr lang="kk-KZ" sz="1100" dirty="0">
                <a:latin typeface="Times New Roman" pitchFamily="18" charset="0"/>
                <a:cs typeface="Times New Roman" pitchFamily="18" charset="0"/>
              </a:rPr>
              <a:t>Көшпелі бұлтты, жаңбыр, найзағай</a:t>
            </a:r>
            <a:r>
              <a:rPr lang="ru-RU" sz="1100" dirty="0">
                <a:latin typeface="Times New Roman" pitchFamily="18" charset="0"/>
                <a:cs typeface="Times New Roman" pitchFamily="18" charset="0"/>
              </a:rPr>
              <a:t>.</a:t>
            </a:r>
            <a:r>
              <a:rPr lang="uz-Cyrl-UZ" sz="1100" dirty="0">
                <a:latin typeface="Times New Roman" pitchFamily="18" charset="0"/>
                <a:cs typeface="Times New Roman" pitchFamily="18" charset="0"/>
              </a:rPr>
              <a:t> </a:t>
            </a:r>
            <a:r>
              <a:rPr lang="kk-KZ" sz="1100" dirty="0">
                <a:latin typeface="Times New Roman" pitchFamily="18" charset="0"/>
                <a:cs typeface="Times New Roman" pitchFamily="18" charset="0"/>
              </a:rPr>
              <a:t>Шығыстан жел соғады, күші            8-13 м/с. Ауа температурасы 20-22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361950" algn="just"/>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36195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көтеріңкі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Кахарбеков</a:t>
            </a:r>
            <a:r>
              <a:rPr lang="ru-RU" sz="1200" b="1" i="1" dirty="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776657"/>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14327</TotalTime>
  <Words>604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4176</cp:revision>
  <cp:lastPrinted>2021-07-01T03:56:27Z</cp:lastPrinted>
  <dcterms:created xsi:type="dcterms:W3CDTF">2018-03-27T06:03:00Z</dcterms:created>
  <dcterms:modified xsi:type="dcterms:W3CDTF">2026-05-17T06:41:51Z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